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CB5F-715E-4C0A-97EC-3236BD58A43C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9D8F-A563-43A7-9C22-4E22C19AC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CB5F-715E-4C0A-97EC-3236BD58A43C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9D8F-A563-43A7-9C22-4E22C19AC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CB5F-715E-4C0A-97EC-3236BD58A43C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9D8F-A563-43A7-9C22-4E22C19AC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CB5F-715E-4C0A-97EC-3236BD58A43C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9D8F-A563-43A7-9C22-4E22C19AC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CB5F-715E-4C0A-97EC-3236BD58A43C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9D8F-A563-43A7-9C22-4E22C19AC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CB5F-715E-4C0A-97EC-3236BD58A43C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9D8F-A563-43A7-9C22-4E22C19AC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CB5F-715E-4C0A-97EC-3236BD58A43C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9D8F-A563-43A7-9C22-4E22C19AC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CB5F-715E-4C0A-97EC-3236BD58A43C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9D8F-A563-43A7-9C22-4E22C19AC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CB5F-715E-4C0A-97EC-3236BD58A43C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9D8F-A563-43A7-9C22-4E22C19AC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CB5F-715E-4C0A-97EC-3236BD58A43C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9D8F-A563-43A7-9C22-4E22C19AC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CB5F-715E-4C0A-97EC-3236BD58A43C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9D8F-A563-43A7-9C22-4E22C19AC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BCB5F-715E-4C0A-97EC-3236BD58A43C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9D8F-A563-43A7-9C22-4E22C19AC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Template-We-Hold-These-Truths-2_slide4_426x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0" y="1066800"/>
            <a:ext cx="6477000" cy="47244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Art of a New Nation: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/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The United States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Template-We-Hold-These-Truths-2_slide4_426x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The%20Freedom%20Trail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9260" y="1066800"/>
            <a:ext cx="4941735" cy="50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Quilting Bee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Template-We-Hold-These-Truths-2_slide4_426x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The%20Freedom%20Trail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1128" y="1066800"/>
            <a:ext cx="6858000" cy="50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Antique Crazy Quilt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Template-We-Hold-These-Truths-2_slide4_426x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The%20Freedom%20Trail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2263" y="1066800"/>
            <a:ext cx="6715729" cy="50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Antique Quilt, Triangles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Template-We-Hold-These-Truths-2_slide4_426x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600" y="1295400"/>
            <a:ext cx="4724400" cy="21336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John Singleton Copley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i="1" dirty="0" smtClean="0">
                <a:solidFill>
                  <a:schemeClr val="bg1"/>
                </a:solidFill>
              </a:rPr>
              <a:t>Paul Revere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 descr="paul-revere-by-john-singleton-copley-wcp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62500" cy="5953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Template-We-Hold-These-Truths-2_slide4_426x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3600" y="2819400"/>
            <a:ext cx="3200400" cy="12192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April 18, 1775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 descr="paul-revere-by-john-singleton-copley-wcp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409700"/>
            <a:ext cx="6134582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Template-We-Hold-These-Truths-2_slide4_426x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paul-revere-by-john-singleton-copley-wcp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409700"/>
            <a:ext cx="3449276" cy="4038600"/>
          </a:xfrm>
          <a:prstGeom prst="rect">
            <a:avLst/>
          </a:prstGeom>
        </p:spPr>
      </p:pic>
      <p:pic>
        <p:nvPicPr>
          <p:cNvPr id="7" name="Picture 6" descr="The%20Freedom%20Trail_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1524000"/>
            <a:ext cx="47625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Template-We-Hold-These-Truths-2_slide4_426x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paul-revere-by-john-singleton-copley-wcp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295400"/>
            <a:ext cx="3060970" cy="4267200"/>
          </a:xfrm>
          <a:prstGeom prst="rect">
            <a:avLst/>
          </a:prstGeom>
        </p:spPr>
      </p:pic>
      <p:pic>
        <p:nvPicPr>
          <p:cNvPr id="7" name="Picture 6" descr="The%20Freedom%20Trail_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990600"/>
            <a:ext cx="3061544" cy="49098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1676400"/>
            <a:ext cx="2286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Gilbert Stuart,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200" i="1" dirty="0" smtClean="0">
                <a:solidFill>
                  <a:schemeClr val="bg1"/>
                </a:solidFill>
              </a:rPr>
              <a:t>George Washington</a:t>
            </a:r>
            <a:endParaRPr lang="en-US" sz="3200" i="1" dirty="0" smtClean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Template-We-Hold-These-Truths-2_slide4_426x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The%20Freedom%20Trail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228" y="1019479"/>
            <a:ext cx="8395544" cy="48190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867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Emanuel Gottlieb </a:t>
            </a:r>
            <a:r>
              <a:rPr lang="en-US" sz="2600" dirty="0" smtClean="0">
                <a:solidFill>
                  <a:schemeClr val="bg1"/>
                </a:solidFill>
              </a:rPr>
              <a:t>Leutze,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</a:rPr>
              <a:t>George Washington Crossing the Delaware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Template-We-Hold-These-Truths-2_slide4_426x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The%20Freedom%20Trail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4058" y="1019479"/>
            <a:ext cx="6415884" cy="48190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867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Jean Ferris, </a:t>
            </a:r>
            <a:r>
              <a:rPr lang="en-US" sz="2800" i="1" dirty="0" smtClean="0">
                <a:solidFill>
                  <a:schemeClr val="bg1"/>
                </a:solidFill>
              </a:rPr>
              <a:t>Betsy Ross Showing Flag to George Washington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Template-We-Hold-These-Truths-2_slide4_426x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The%20Freedom%20Trail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4058" y="1144945"/>
            <a:ext cx="6415884" cy="4568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867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William </a:t>
            </a:r>
            <a:r>
              <a:rPr lang="en-US" sz="2800" dirty="0" err="1" smtClean="0">
                <a:solidFill>
                  <a:schemeClr val="bg1"/>
                </a:solidFill>
              </a:rPr>
              <a:t>Schenck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i="1" dirty="0" smtClean="0">
                <a:solidFill>
                  <a:schemeClr val="bg1"/>
                </a:solidFill>
              </a:rPr>
              <a:t>The Third Avenue Railroad Depot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Template-We-Hold-These-Truths-2_slide4_426x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The%20Freedom%20Trail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066800"/>
            <a:ext cx="8398256" cy="50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Albert Bierstadt, </a:t>
            </a:r>
            <a:r>
              <a:rPr lang="en-US" sz="2800" i="1" dirty="0" smtClean="0">
                <a:solidFill>
                  <a:schemeClr val="bg1"/>
                </a:solidFill>
              </a:rPr>
              <a:t>The Rocky Mountains, Lander’s Peak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63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Art of a New Nation:  The United States</vt:lpstr>
      <vt:lpstr>John Singleton Copley  Paul Revere</vt:lpstr>
      <vt:lpstr>April 18, 1775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of a New Nation:  The United States</dc:title>
  <dc:creator>Nanette</dc:creator>
  <cp:lastModifiedBy>Nanette</cp:lastModifiedBy>
  <cp:revision>8</cp:revision>
  <dcterms:created xsi:type="dcterms:W3CDTF">2016-02-08T03:17:12Z</dcterms:created>
  <dcterms:modified xsi:type="dcterms:W3CDTF">2016-02-09T02:20:52Z</dcterms:modified>
</cp:coreProperties>
</file>